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55221-059D-8190-0A07-965E45ECD7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01621B-D191-A6B2-35E7-6ECFBB4381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09D199-E73F-8EA7-4CEC-4967C025B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CD7F9-6270-AB4E-A202-805D4A81D881}" type="datetimeFigureOut">
              <a:rPr lang="en-US" smtClean="0"/>
              <a:t>12/15/23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83270-9336-E38F-C9C1-CE513F275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8E0CE-D857-A249-ED68-CEC28C061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75BA-A70F-7C4A-9784-2D91BE613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933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0DFDB-1DC6-8504-CBFB-DCE3E427D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23FF69-A5D7-8B21-F003-A9F9ACCCBD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3FFECE-3443-0614-2926-1A420AC66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CD7F9-6270-AB4E-A202-805D4A81D881}" type="datetimeFigureOut">
              <a:rPr lang="en-US" smtClean="0"/>
              <a:t>12/15/23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6F39EA-0C1E-9334-B405-035191ECC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BAD1B0-BCC5-5368-CB83-18D02BD6D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75BA-A70F-7C4A-9784-2D91BE613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528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207675-ED66-EE24-E981-B8A197A7DE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4EC248-A040-4E13-C735-E9DEF1940D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107BA1-B757-53AB-8ECA-AC0E4DD86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CD7F9-6270-AB4E-A202-805D4A81D881}" type="datetimeFigureOut">
              <a:rPr lang="en-US" smtClean="0"/>
              <a:t>12/15/23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318A6-55D3-C73F-44C2-6D1E80E7C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6DD32-0447-7631-D11F-0593742F8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75BA-A70F-7C4A-9784-2D91BE613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381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33F81-A148-C913-FD47-368436C79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6ABC79-BBB4-17B9-E4C7-CC8B3B571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A63212-1A4A-D6D6-529A-886A9FD6E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CD7F9-6270-AB4E-A202-805D4A81D881}" type="datetimeFigureOut">
              <a:rPr lang="en-US" smtClean="0"/>
              <a:t>12/15/23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728B19-9011-6AB0-A3F5-8DB059B97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B90FE-015E-690B-32FA-B9E4C2AC1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75BA-A70F-7C4A-9784-2D91BE613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232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A0240-B73D-25CE-835A-C1EB21DD4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11034E-CF92-7AA6-1FF1-636A79567A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99774-4582-FDD8-14AA-01A075C65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CD7F9-6270-AB4E-A202-805D4A81D881}" type="datetimeFigureOut">
              <a:rPr lang="en-US" smtClean="0"/>
              <a:t>12/15/23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11B3B-22F3-BD44-4B81-F00D5BDA4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625DB0-7A93-449B-E23B-2994517A9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75BA-A70F-7C4A-9784-2D91BE613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68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F8B3D-B878-9A9B-50B7-3A67899C1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2507E-4724-E761-A175-45A0385DC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1E2335-0CD4-E9DF-9422-7FD228EE48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77FD4E-3F32-97D0-B179-A3AF9ACC1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CD7F9-6270-AB4E-A202-805D4A81D881}" type="datetimeFigureOut">
              <a:rPr lang="en-US" smtClean="0"/>
              <a:t>12/15/23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5A68C2-6C1B-7BBA-5C6B-77FF313DB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79D3F3-F6AC-C637-C26B-B1918AA83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75BA-A70F-7C4A-9784-2D91BE613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931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05BCE-A7C6-C8CC-4636-12F4B699B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D4036-5142-B8C2-032D-0D4CC80309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D6AF96-CA2C-546D-D2F4-145612369A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337049-08DF-4364-47C2-D7D291D796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93A6AE-1AB6-72D6-F184-F790A44ED5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323A2C-67F6-78F8-DB5E-77C5EA472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CD7F9-6270-AB4E-A202-805D4A81D881}" type="datetimeFigureOut">
              <a:rPr lang="en-US" smtClean="0"/>
              <a:t>12/15/23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FAAEF9-5A5A-21B4-BA72-8F2756E78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416CAF-8B14-BF30-99C6-C0A3066CA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75BA-A70F-7C4A-9784-2D91BE613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945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8B7A7-DD41-7D8B-CEC5-531E827AF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ACC24E-F90A-1EDC-E9A0-CCC81C4DB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CD7F9-6270-AB4E-A202-805D4A81D881}" type="datetimeFigureOut">
              <a:rPr lang="en-US" smtClean="0"/>
              <a:t>12/15/23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814C6E-E52D-2665-A9C5-F05857B0B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1DEC86-F0D6-CD66-E081-A33D71E0E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75BA-A70F-7C4A-9784-2D91BE613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604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1FBF04-4F34-1944-1C4D-358CB442D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CD7F9-6270-AB4E-A202-805D4A81D881}" type="datetimeFigureOut">
              <a:rPr lang="en-US" smtClean="0"/>
              <a:t>12/15/23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FFBB7A-23DE-DABA-4FDD-AB2D25D49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A84A7F-3E7B-DA1E-2C28-79E38F805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75BA-A70F-7C4A-9784-2D91BE613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55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53A9A-9F14-3CFE-DE10-DFA903DFA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2DAFC-62BF-C173-4425-96C319F67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E79EE7-B6BD-3EAA-8155-76D797C66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0E91B0-CB23-A5F3-122C-283B6FE79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CD7F9-6270-AB4E-A202-805D4A81D881}" type="datetimeFigureOut">
              <a:rPr lang="en-US" smtClean="0"/>
              <a:t>12/15/23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F3720F-B30B-058A-18C7-D955C082B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DCC29C-17D4-6E6A-84BD-4D23CB26D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75BA-A70F-7C4A-9784-2D91BE613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288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159D9-0A4A-073F-14A7-0A2EFD15E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01A37A-110B-A413-E607-87EA358B70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A5E9F4-98BD-3F13-D2B9-9BEB02A25A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CBE76F-9116-47BA-211B-0BF62368A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CD7F9-6270-AB4E-A202-805D4A81D881}" type="datetimeFigureOut">
              <a:rPr lang="en-US" smtClean="0"/>
              <a:t>12/15/23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2C74CB-25E1-8648-4DCD-F6870F399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DE9500-1B71-18AC-7FDF-3F7E2CDE9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375BA-A70F-7C4A-9784-2D91BE613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63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EC1822-05DA-85E1-07CC-EB8BF178B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DE7BEF-01C0-6FBF-4A3C-EFF73FF73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FA2B1-CB3E-957C-F91B-CD467F137C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CD7F9-6270-AB4E-A202-805D4A81D881}" type="datetimeFigureOut">
              <a:rPr lang="en-US" smtClean="0"/>
              <a:t>12/15/23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909A3-83C9-480A-2F01-43113DC2BA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37D2E4-105D-CF2C-F96C-B2A6755407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375BA-A70F-7C4A-9784-2D91BE613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35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24CA0-8A9D-2C07-B351-F1C96BF706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Test download </a:t>
            </a:r>
            <a:br>
              <a:rPr lang="en-US" sz="7200" dirty="0"/>
            </a:br>
            <a:r>
              <a:rPr lang="en-US" sz="7200" dirty="0"/>
              <a:t>PPT 1</a:t>
            </a:r>
          </a:p>
        </p:txBody>
      </p:sp>
    </p:spTree>
    <p:extLst>
      <p:ext uri="{BB962C8B-B14F-4D97-AF65-F5344CB8AC3E}">
        <p14:creationId xmlns:p14="http://schemas.microsoft.com/office/powerpoint/2010/main" val="1883729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Test download  PPT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download  PPT 1</dc:title>
  <dc:creator>John Williamson</dc:creator>
  <cp:lastModifiedBy>John Williamson</cp:lastModifiedBy>
  <cp:revision>1</cp:revision>
  <dcterms:created xsi:type="dcterms:W3CDTF">2023-12-15T16:09:44Z</dcterms:created>
  <dcterms:modified xsi:type="dcterms:W3CDTF">2023-12-15T16:11:06Z</dcterms:modified>
</cp:coreProperties>
</file>